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3C55BB-C9FD-4A13-8FB6-62F2838D2B85}" v="62" dt="2020-04-22T13:54:13.1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26711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56044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89261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090814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14657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630471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53204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02995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81089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62614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61624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52239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8288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2530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12071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62048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73781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73ED0CC-082F-4160-86E5-0D6041F12778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5182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1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9D04CC-55E6-4742-BE7A-32F0D433F1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-3047" y="-68083"/>
            <a:ext cx="12191999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BE8D960-B27E-4C93-B050-196DD209B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2449742"/>
            <a:ext cx="10905059" cy="15240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3600">
                <a:solidFill>
                  <a:schemeClr val="tx1"/>
                </a:solidFill>
              </a:rPr>
              <a:t>How to be a healthy</a:t>
            </a:r>
            <a:br>
              <a:rPr lang="pl-PL" sz="3600">
                <a:solidFill>
                  <a:schemeClr val="tx1"/>
                </a:solidFill>
              </a:rPr>
            </a:br>
            <a:endParaRPr lang="pl-PL" sz="3600">
              <a:solidFill>
                <a:schemeClr val="tx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5025EB2-990F-4136-AEEC-6307C836C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133135"/>
            <a:ext cx="10902016" cy="1008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1800" dirty="0" err="1">
                <a:solidFill>
                  <a:schemeClr val="tx1"/>
                </a:solidFill>
              </a:rPr>
              <a:t>Present</a:t>
            </a:r>
            <a:r>
              <a:rPr lang="pl-PL" sz="1800" dirty="0">
                <a:solidFill>
                  <a:schemeClr val="tx1"/>
                </a:solidFill>
              </a:rPr>
              <a:t> by Zuzia Kuberka 2 c</a:t>
            </a:r>
          </a:p>
        </p:txBody>
      </p:sp>
    </p:spTree>
    <p:extLst>
      <p:ext uri="{BB962C8B-B14F-4D97-AF65-F5344CB8AC3E}">
        <p14:creationId xmlns:p14="http://schemas.microsoft.com/office/powerpoint/2010/main" val="1220621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34D4C94-8BDA-4FE4-B9B5-54334192D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684" y="1649972"/>
            <a:ext cx="4835519" cy="4593743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8F8944D-987D-4FF4-AC9F-509580E47138}"/>
              </a:ext>
            </a:extLst>
          </p:cNvPr>
          <p:cNvSpPr/>
          <p:nvPr/>
        </p:nvSpPr>
        <p:spPr>
          <a:xfrm>
            <a:off x="1673157" y="807396"/>
            <a:ext cx="9095362" cy="842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/>
              <a:t>Pyramid</a:t>
            </a:r>
            <a:r>
              <a:rPr lang="pl-PL" dirty="0"/>
              <a:t> of </a:t>
            </a:r>
            <a:r>
              <a:rPr lang="pl-PL" dirty="0" err="1"/>
              <a:t>good</a:t>
            </a:r>
            <a:r>
              <a:rPr lang="pl-PL" dirty="0"/>
              <a:t> </a:t>
            </a:r>
            <a:r>
              <a:rPr lang="pl-PL" dirty="0" err="1"/>
              <a:t>healthy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30266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żywność, szkło&#10;&#10;Opis wygenerowany automatycznie">
            <a:extLst>
              <a:ext uri="{FF2B5EF4-FFF2-40B4-BE49-F238E27FC236}">
                <a16:creationId xmlns:a16="http://schemas.microsoft.com/office/drawing/2014/main" id="{3A651DB2-9D49-489A-A55A-499393613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932" y="1442301"/>
            <a:ext cx="4868858" cy="2544371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236C5DDB-DACB-4622-871A-D44FC569D7F4}"/>
              </a:ext>
            </a:extLst>
          </p:cNvPr>
          <p:cNvSpPr/>
          <p:nvPr/>
        </p:nvSpPr>
        <p:spPr>
          <a:xfrm>
            <a:off x="1979629" y="263950"/>
            <a:ext cx="8286161" cy="7541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/>
              <a:t>Rember</a:t>
            </a:r>
            <a:r>
              <a:rPr lang="pl-PL" dirty="0"/>
              <a:t> to </a:t>
            </a:r>
            <a:r>
              <a:rPr lang="pl-PL" dirty="0" err="1"/>
              <a:t>wash</a:t>
            </a:r>
            <a:r>
              <a:rPr lang="pl-PL" dirty="0"/>
              <a:t> </a:t>
            </a:r>
            <a:r>
              <a:rPr lang="pl-PL" dirty="0" err="1"/>
              <a:t>Your</a:t>
            </a:r>
            <a:r>
              <a:rPr lang="pl-PL" dirty="0"/>
              <a:t> </a:t>
            </a:r>
            <a:r>
              <a:rPr lang="pl-PL" dirty="0" err="1"/>
              <a:t>hands</a:t>
            </a:r>
            <a:r>
              <a:rPr lang="pl-PL" dirty="0"/>
              <a:t> and </a:t>
            </a:r>
            <a:r>
              <a:rPr lang="pl-PL" dirty="0" err="1"/>
              <a:t>clean</a:t>
            </a:r>
            <a:endParaRPr lang="pl-PL" dirty="0"/>
          </a:p>
          <a:p>
            <a:pPr algn="ctr"/>
            <a:endParaRPr lang="pl-PL" dirty="0"/>
          </a:p>
        </p:txBody>
      </p:sp>
      <p:pic>
        <p:nvPicPr>
          <p:cNvPr id="2" name="clean 1">
            <a:hlinkClick r:id="" action="ppaction://media"/>
            <a:extLst>
              <a:ext uri="{FF2B5EF4-FFF2-40B4-BE49-F238E27FC236}">
                <a16:creationId xmlns:a16="http://schemas.microsoft.com/office/drawing/2014/main" id="{5BCE832B-CA2E-4D02-9F35-EBA3AB525F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629" y="1197204"/>
            <a:ext cx="2403835" cy="427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0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42000"/>
                <a:satMod val="200000"/>
                <a:lumMod val="118000"/>
              </a:schemeClr>
            </a:gs>
            <a:gs pos="100000">
              <a:schemeClr val="bg2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7">
            <a:extLst>
              <a:ext uri="{FF2B5EF4-FFF2-40B4-BE49-F238E27FC236}">
                <a16:creationId xmlns:a16="http://schemas.microsoft.com/office/drawing/2014/main" id="{A4A843B7-8120-43BA-8578-9A356D18A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9">
            <a:extLst>
              <a:ext uri="{FF2B5EF4-FFF2-40B4-BE49-F238E27FC236}">
                <a16:creationId xmlns:a16="http://schemas.microsoft.com/office/drawing/2014/main" id="{41DC5CB5-1B29-497D-96CB-D0EA4B0B9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1">
            <a:extLst>
              <a:ext uri="{FF2B5EF4-FFF2-40B4-BE49-F238E27FC236}">
                <a16:creationId xmlns:a16="http://schemas.microsoft.com/office/drawing/2014/main" id="{22545A64-388C-4A28-B8DE-285C3D20C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3">
            <a:extLst>
              <a:ext uri="{FF2B5EF4-FFF2-40B4-BE49-F238E27FC236}">
                <a16:creationId xmlns:a16="http://schemas.microsoft.com/office/drawing/2014/main" id="{BA483275-FACD-4554-B393-58AA9EFF1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5">
            <a:extLst>
              <a:ext uri="{FF2B5EF4-FFF2-40B4-BE49-F238E27FC236}">
                <a16:creationId xmlns:a16="http://schemas.microsoft.com/office/drawing/2014/main" id="{844E9429-C6D1-417A-8981-0B7B938A5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17">
            <a:extLst>
              <a:ext uri="{FF2B5EF4-FFF2-40B4-BE49-F238E27FC236}">
                <a16:creationId xmlns:a16="http://schemas.microsoft.com/office/drawing/2014/main" id="{6FD585D3-CB43-48CC-A60C-97F604E99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F43727E-1D4B-4C94-9B60-08929C8AC712}"/>
              </a:ext>
            </a:extLst>
          </p:cNvPr>
          <p:cNvSpPr/>
          <p:nvPr/>
        </p:nvSpPr>
        <p:spPr>
          <a:xfrm>
            <a:off x="7044364" y="609601"/>
            <a:ext cx="3234588" cy="917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800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EAT WELL</a:t>
            </a:r>
          </a:p>
        </p:txBody>
      </p:sp>
      <p:pic>
        <p:nvPicPr>
          <p:cNvPr id="3" name="eat well">
            <a:hlinkClick r:id="" action="ppaction://media"/>
            <a:extLst>
              <a:ext uri="{FF2B5EF4-FFF2-40B4-BE49-F238E27FC236}">
                <a16:creationId xmlns:a16="http://schemas.microsoft.com/office/drawing/2014/main" id="{98ACB498-3C03-4728-87AC-D3AE1AE0B0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3323" y="628617"/>
            <a:ext cx="3501419" cy="6224746"/>
          </a:xfrm>
          <a:prstGeom prst="rect">
            <a:avLst/>
          </a:pr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33" name="Group 19">
            <a:extLst>
              <a:ext uri="{FF2B5EF4-FFF2-40B4-BE49-F238E27FC236}">
                <a16:creationId xmlns:a16="http://schemas.microsoft.com/office/drawing/2014/main" id="{0CF67D25-B214-4FC1-B9D9-9778DF81C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73BFB09-0540-4F74-8278-0EB8DD4FE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B6C85CA-77E4-4A13-8CA2-7ED2532FA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B20183-5DBC-4848-B95B-D979D8923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0F13623-7690-470A-AFD1-D3FBB1AE7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7356DDB-2CEE-4C6A-8292-C097DE7DB7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11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>
            <a:extLst>
              <a:ext uri="{FF2B5EF4-FFF2-40B4-BE49-F238E27FC236}">
                <a16:creationId xmlns:a16="http://schemas.microsoft.com/office/drawing/2014/main" id="{C9E2258F-B54B-4A30-98E5-CD9FD105B01D}"/>
              </a:ext>
            </a:extLst>
          </p:cNvPr>
          <p:cNvSpPr/>
          <p:nvPr/>
        </p:nvSpPr>
        <p:spPr>
          <a:xfrm>
            <a:off x="5750351" y="628617"/>
            <a:ext cx="5188652" cy="20391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Dr</a:t>
            </a:r>
            <a:r>
              <a:rPr lang="pl-PL" sz="3600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INK </a:t>
            </a:r>
            <a:r>
              <a:rPr lang="en-US" sz="3600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water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4800" cap="all" dirty="0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drink water">
            <a:hlinkClick r:id="" action="ppaction://media"/>
            <a:extLst>
              <a:ext uri="{FF2B5EF4-FFF2-40B4-BE49-F238E27FC236}">
                <a16:creationId xmlns:a16="http://schemas.microsoft.com/office/drawing/2014/main" id="{094D9212-1E46-4889-AA66-190B8631B4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3323" y="628617"/>
            <a:ext cx="2967799" cy="5276088"/>
          </a:xfrm>
          <a:prstGeom prst="rect">
            <a:avLst/>
          </a:pr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54404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9C2ED5A-D7C9-474B-A952-D533EA56F1DE}"/>
              </a:ext>
            </a:extLst>
          </p:cNvPr>
          <p:cNvSpPr/>
          <p:nvPr/>
        </p:nvSpPr>
        <p:spPr>
          <a:xfrm>
            <a:off x="5948314" y="643464"/>
            <a:ext cx="4607889" cy="2081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Make same exercise</a:t>
            </a:r>
          </a:p>
        </p:txBody>
      </p:sp>
      <p:pic>
        <p:nvPicPr>
          <p:cNvPr id="3" name="excerise">
            <a:hlinkClick r:id="" action="ppaction://media"/>
            <a:extLst>
              <a:ext uri="{FF2B5EF4-FFF2-40B4-BE49-F238E27FC236}">
                <a16:creationId xmlns:a16="http://schemas.microsoft.com/office/drawing/2014/main" id="{74622F4F-70D1-4675-80E3-FFD3F8EABB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210" y="643464"/>
            <a:ext cx="2880170" cy="512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8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42000"/>
                <a:satMod val="200000"/>
                <a:lumMod val="118000"/>
              </a:schemeClr>
            </a:gs>
            <a:gs pos="100000">
              <a:schemeClr val="bg2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AD43B9-92F4-4057-97D6-F188241F6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9F7BC0-39F9-4848-B2DB-1297BEEE7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C4E0BA-D384-4F53-8BD5-CAB037144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AD49F1-0BE0-46AB-BEAB-E785B3436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F9CF94-8EDB-4EEA-86F1-601DF60EC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CBE44D5-DE70-4F8E-B051-3E9885139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8ACF6AB-3B45-4052-9EB8-308B85960F12}"/>
              </a:ext>
            </a:extLst>
          </p:cNvPr>
          <p:cNvSpPr/>
          <p:nvPr/>
        </p:nvSpPr>
        <p:spPr>
          <a:xfrm>
            <a:off x="7845425" y="620722"/>
            <a:ext cx="2597678" cy="1406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PLAY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4800" cap="all" dirty="0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Snip Diagonal Corner Rectangle 6">
            <a:extLst>
              <a:ext uri="{FF2B5EF4-FFF2-40B4-BE49-F238E27FC236}">
                <a16:creationId xmlns:a16="http://schemas.microsoft.com/office/drawing/2014/main" id="{A265A496-4391-4F5D-85A4-A0FFD05D9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 25">
            <a:extLst>
              <a:ext uri="{FF2B5EF4-FFF2-40B4-BE49-F238E27FC236}">
                <a16:creationId xmlns:a16="http://schemas.microsoft.com/office/drawing/2014/main" id="{E9090171-11F3-44CC-A091-E03290692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073" y="794540"/>
            <a:ext cx="3311118" cy="1693722"/>
          </a:xfrm>
          <a:custGeom>
            <a:avLst/>
            <a:gdLst>
              <a:gd name="connsiteX0" fmla="*/ 534609 w 3311118"/>
              <a:gd name="connsiteY0" fmla="*/ 0 h 1693722"/>
              <a:gd name="connsiteX1" fmla="*/ 3311118 w 3311118"/>
              <a:gd name="connsiteY1" fmla="*/ 0 h 1693722"/>
              <a:gd name="connsiteX2" fmla="*/ 3311118 w 3311118"/>
              <a:gd name="connsiteY2" fmla="*/ 1693722 h 1693722"/>
              <a:gd name="connsiteX3" fmla="*/ 0 w 3311118"/>
              <a:gd name="connsiteY3" fmla="*/ 1693722 h 1693722"/>
              <a:gd name="connsiteX4" fmla="*/ 0 w 3311118"/>
              <a:gd name="connsiteY4" fmla="*/ 534609 h 169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1118" h="1693722">
                <a:moveTo>
                  <a:pt x="534609" y="0"/>
                </a:moveTo>
                <a:lnTo>
                  <a:pt x="3311118" y="0"/>
                </a:lnTo>
                <a:lnTo>
                  <a:pt x="3311118" y="1693722"/>
                </a:lnTo>
                <a:lnTo>
                  <a:pt x="0" y="1693722"/>
                </a:lnTo>
                <a:lnTo>
                  <a:pt x="0" y="53460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excersie 1">
            <a:hlinkClick r:id="" action="ppaction://media"/>
            <a:extLst>
              <a:ext uri="{FF2B5EF4-FFF2-40B4-BE49-F238E27FC236}">
                <a16:creationId xmlns:a16="http://schemas.microsoft.com/office/drawing/2014/main" id="{5DA429BD-D038-445E-8D6B-A207F78E27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7933" y="2618147"/>
            <a:ext cx="1757260" cy="3124019"/>
          </a:xfrm>
          <a:prstGeom prst="rect">
            <a:avLst/>
          </a:prstGeom>
        </p:spPr>
      </p:pic>
      <p:pic>
        <p:nvPicPr>
          <p:cNvPr id="3" name="play">
            <a:hlinkClick r:id="" action="ppaction://media"/>
            <a:extLst>
              <a:ext uri="{FF2B5EF4-FFF2-40B4-BE49-F238E27FC236}">
                <a16:creationId xmlns:a16="http://schemas.microsoft.com/office/drawing/2014/main" id="{F8D31938-BFA4-40D9-B018-79FBE55BE88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8493" y="794540"/>
            <a:ext cx="1821018" cy="3237366"/>
          </a:xfrm>
          <a:prstGeom prst="rect">
            <a:avLst/>
          </a:prstGeom>
        </p:spPr>
      </p:pic>
      <p:sp useBgFill="1">
        <p:nvSpPr>
          <p:cNvPr id="25" name="Freeform 28">
            <a:extLst>
              <a:ext uri="{FF2B5EF4-FFF2-40B4-BE49-F238E27FC236}">
                <a16:creationId xmlns:a16="http://schemas.microsoft.com/office/drawing/2014/main" id="{83954E06-6FD8-44B3-9C6B-43EDF1272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3579" y="4164226"/>
            <a:ext cx="2790845" cy="1577939"/>
          </a:xfrm>
          <a:custGeom>
            <a:avLst/>
            <a:gdLst>
              <a:gd name="connsiteX0" fmla="*/ 0 w 2790845"/>
              <a:gd name="connsiteY0" fmla="*/ 0 h 1577939"/>
              <a:gd name="connsiteX1" fmla="*/ 2790845 w 2790845"/>
              <a:gd name="connsiteY1" fmla="*/ 0 h 1577939"/>
              <a:gd name="connsiteX2" fmla="*/ 2790845 w 2790845"/>
              <a:gd name="connsiteY2" fmla="*/ 1043331 h 1577939"/>
              <a:gd name="connsiteX3" fmla="*/ 2256237 w 2790845"/>
              <a:gd name="connsiteY3" fmla="*/ 1577939 h 1577939"/>
              <a:gd name="connsiteX4" fmla="*/ 0 w 2790845"/>
              <a:gd name="connsiteY4" fmla="*/ 1577939 h 157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0845" h="1577939">
                <a:moveTo>
                  <a:pt x="0" y="0"/>
                </a:moveTo>
                <a:lnTo>
                  <a:pt x="2790845" y="0"/>
                </a:lnTo>
                <a:lnTo>
                  <a:pt x="2790845" y="1043331"/>
                </a:lnTo>
                <a:lnTo>
                  <a:pt x="2256237" y="1577939"/>
                </a:lnTo>
                <a:lnTo>
                  <a:pt x="0" y="157793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B0DF4F2-8AE4-4679-B83C-BAA89C1DF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761859C-662B-49A0-B8E1-A972702A19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F40954B-2C7C-4992-BFF8-07A62DD21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B8B5655-BDBD-4572-99A1-7C2856688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A62306E-07CD-45EB-96DB-DBD58E21E8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5964091-0B55-4AE1-ADFB-5DAF8DA71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934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56F76A5F-C5F5-4E3E-B797-673CA57E7DBF}"/>
              </a:ext>
            </a:extLst>
          </p:cNvPr>
          <p:cNvSpPr/>
          <p:nvPr/>
        </p:nvSpPr>
        <p:spPr>
          <a:xfrm>
            <a:off x="861791" y="835383"/>
            <a:ext cx="3382832" cy="34995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Sleep well</a:t>
            </a:r>
          </a:p>
        </p:txBody>
      </p:sp>
      <p:pic>
        <p:nvPicPr>
          <p:cNvPr id="4" name="Obraz 3" descr="Obraz zawierający rysunek&#10;&#10;Opis wygenerowany automatycznie">
            <a:extLst>
              <a:ext uri="{FF2B5EF4-FFF2-40B4-BE49-F238E27FC236}">
                <a16:creationId xmlns:a16="http://schemas.microsoft.com/office/drawing/2014/main" id="{9265456C-F907-447A-8040-172674167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8" r="4796" b="2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1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34</Words>
  <Application>Microsoft Office PowerPoint</Application>
  <PresentationFormat>Panoramiczny</PresentationFormat>
  <Paragraphs>9</Paragraphs>
  <Slides>8</Slides>
  <Notes>0</Notes>
  <HiddenSlides>0</HiddenSlides>
  <MMClips>6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1" baseType="lpstr">
      <vt:lpstr>Century Gothic</vt:lpstr>
      <vt:lpstr>Wingdings 3</vt:lpstr>
      <vt:lpstr>Wycinek</vt:lpstr>
      <vt:lpstr>How to be a healthy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be a healthy </dc:title>
  <dc:creator>Cezary Kuberka</dc:creator>
  <cp:lastModifiedBy>Cezary Kuberka</cp:lastModifiedBy>
  <cp:revision>2</cp:revision>
  <dcterms:created xsi:type="dcterms:W3CDTF">2020-04-22T10:24:58Z</dcterms:created>
  <dcterms:modified xsi:type="dcterms:W3CDTF">2020-04-22T13:58:31Z</dcterms:modified>
</cp:coreProperties>
</file>